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6" r:id="rId2"/>
    <p:sldId id="257" r:id="rId3"/>
    <p:sldId id="279" r:id="rId4"/>
    <p:sldId id="284" r:id="rId5"/>
    <p:sldId id="286" r:id="rId6"/>
    <p:sldId id="267" r:id="rId7"/>
    <p:sldId id="281" r:id="rId8"/>
    <p:sldId id="282" r:id="rId9"/>
    <p:sldId id="305" r:id="rId10"/>
    <p:sldId id="290" r:id="rId11"/>
    <p:sldId id="294" r:id="rId12"/>
    <p:sldId id="295" r:id="rId13"/>
    <p:sldId id="296" r:id="rId14"/>
    <p:sldId id="297" r:id="rId15"/>
    <p:sldId id="300" r:id="rId16"/>
    <p:sldId id="310" r:id="rId17"/>
    <p:sldId id="308" r:id="rId18"/>
    <p:sldId id="314" r:id="rId19"/>
    <p:sldId id="311" r:id="rId20"/>
    <p:sldId id="312" r:id="rId21"/>
    <p:sldId id="309" r:id="rId22"/>
    <p:sldId id="313" r:id="rId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0166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2904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501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036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382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5145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09/09/2016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0990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09/09/2016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4734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09/09/2016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9188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644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6051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09/09/2016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6438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2050" name="Picture 2" descr="C:\Users\Labim- Matriz\Desktop\LOGOS\logo completo - Cop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582"/>
            <a:ext cx="8964488" cy="659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3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21">
        <p:fade/>
      </p:transition>
    </mc:Choice>
    <mc:Fallback xmlns="">
      <p:transition spd="med" advTm="57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8978"/>
            <a:ext cx="8229600" cy="1143000"/>
          </a:xfrm>
        </p:spPr>
        <p:txBody>
          <a:bodyPr/>
          <a:lstStyle/>
          <a:p>
            <a:pPr algn="ctr"/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ACERVO DO DIÁRIO DE NATAL – 1947  MICROFILME</a:t>
            </a:r>
            <a:endParaRPr lang="pt-B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E:\ACERVO LABIM\10. DIÁRIO DE NATAL\DIÁRIO DE NATAL  -1947-1089 A 1228 ANO VIII\DIÁRIO DE NATAL 0008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3115" y="1052736"/>
            <a:ext cx="4148371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91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632">
        <p:fade/>
      </p:transition>
    </mc:Choice>
    <mc:Fallback xmlns="">
      <p:transition spd="med" advTm="106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/>
          <a:lstStyle/>
          <a:p>
            <a:pPr algn="ctr"/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ACERVO DO INSTITUTO HISTÓRICO E GEOGRÁFICO DO RN – 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REVISTAS (1907)</a:t>
            </a:r>
            <a:endParaRPr lang="pt-B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E:\ACERVO LABIM\18. REVISTAS DO IHGRN\REVISTA DO IHGRN - 1907 VOLUME V N.02\REVISTA DO IHGRN-Vol. V n.02-p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1046326"/>
            <a:ext cx="3528392" cy="575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88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79">
        <p:fade/>
      </p:transition>
    </mc:Choice>
    <mc:Fallback xmlns="">
      <p:transition spd="med" advTm="90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normAutofit/>
          </a:bodyPr>
          <a:lstStyle/>
          <a:p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ACERVO DO INSTITUTO HISTÓRICO E GEOGRÁFICO DO </a:t>
            </a:r>
            <a: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RN - LIVRO DOS TERMOS DE VEREAÇÃO - 1678</a:t>
            </a:r>
            <a:endParaRPr lang="pt-BR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E:\ACERVO LABIM\31.VEREAÇÕES\Vereações 1674-1698  (FINALIZADO)\1674 - 1698 - 0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919137"/>
            <a:ext cx="3960440" cy="578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08">
        <p:fade/>
      </p:transition>
    </mc:Choice>
    <mc:Fallback xmlns="">
      <p:transition spd="med" advTm="88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ACERVO DO INSTITUTO HISTÓRICO E GEOGRÁFICO DO </a:t>
            </a:r>
            <a: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RN - PADRE JOÃO MARIA</a:t>
            </a:r>
            <a:endParaRPr lang="pt-BR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E:\ACERVO LABIM\16. PADRE JOÃO MARIA\PADRE JOAO MARIA 01\PADRE JOAO MARIA 01-00a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792669"/>
            <a:ext cx="4176464" cy="593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4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245">
        <p:fade/>
      </p:transition>
    </mc:Choice>
    <mc:Fallback xmlns="">
      <p:transition spd="med" advTm="92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ACERVO DO INSTITUTO HISTÓRICO E GEOGRÁFICO DO RN - PADRE JOÃO MARIA</a:t>
            </a:r>
          </a:p>
        </p:txBody>
      </p:sp>
      <p:pic>
        <p:nvPicPr>
          <p:cNvPr id="4" name="Picture 2" descr="E:\ACERVO LABIM\16. PADRE JOÃO MARIA\PADRE JOAO MARIA 01\PADRE JOAO MARIA 01-00b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5392" y="908720"/>
            <a:ext cx="4454224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57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22">
        <p:fade/>
      </p:transition>
    </mc:Choice>
    <mc:Fallback xmlns="">
      <p:transition spd="med" advTm="90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ACERVO DO INSTITUTO HISTÓRICO E GEOGRÁFICO DO </a:t>
            </a:r>
            <a: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RN- LIVRO DE REGISTRO DE CARTAS E PROVISÕES DO SENADO DA CÃMARA DO  NATAL 1659-1668</a:t>
            </a:r>
            <a:endParaRPr lang="pt-BR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Labim- Matriz\Pictures\LIVRO DE REGISTRO DO SENADO DA CÂMARA\1 LIVRO DE REGISTRO DE CARTAS E PROVISOES 1659-1668\Cartas e Provisoes 1 Livro  - 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570" y="1170185"/>
            <a:ext cx="3729638" cy="55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5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911">
        <p:fade/>
      </p:transition>
    </mc:Choice>
    <mc:Fallback xmlns="">
      <p:transition spd="med" advTm="139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SEHARPE/SEMURB</a:t>
            </a:r>
            <a:endParaRPr lang="pt-BR" dirty="0"/>
          </a:p>
        </p:txBody>
      </p:sp>
      <p:pic>
        <p:nvPicPr>
          <p:cNvPr id="3074" name="Picture 2" descr="E:\ACERVO LABIM\28. SEHARPE\SUBURBIO 67\176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559" y="1600200"/>
            <a:ext cx="325688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46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1" name="Picture 3" descr="E:\ACERVO LABIM\28. SEHARPE\SUBURBIO 67\17617 croqu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87189"/>
            <a:ext cx="2927251" cy="414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90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REPOSITÓRIO LABIM</a:t>
            </a:r>
            <a:endParaRPr lang="pt-B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t="7127" r="1675" b="7149"/>
          <a:stretch/>
        </p:blipFill>
        <p:spPr bwMode="auto">
          <a:xfrm>
            <a:off x="581114" y="1922803"/>
            <a:ext cx="7879222" cy="387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097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12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22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ACERVO DOCUMENTAL DO PRIMEIRO CARTÓRIO DE SÃO JOSÉ DE MIPIBU INVENTÁRIO E PARTILHA - 1890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Labim- Matriz\Pictures\03. ACERVO DE INVENTÁRIOS  E PARTILHAS\INVENTÁRIOS PASTA 06\P06V04-1890\Inv 06 Vol 2300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1875" y="1024672"/>
            <a:ext cx="3824341" cy="571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05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16">
        <p:fade/>
      </p:transition>
    </mc:Choice>
    <mc:Fallback xmlns="">
      <p:transition spd="med" advTm="69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-20151020-WA0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2637"/>
            <a:ext cx="7272808" cy="5132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305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151020_1404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1525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728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u="sng" dirty="0"/>
              <a:t>PARCERIAS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INSTITUTO HISTÓRICO E GEOGRÁFICO DO RN</a:t>
            </a:r>
          </a:p>
          <a:p>
            <a:r>
              <a:rPr lang="pt-BR" sz="2400" dirty="0" smtClean="0"/>
              <a:t>ARQUIVO PÚBLICO ESTADUAL</a:t>
            </a:r>
          </a:p>
          <a:p>
            <a:r>
              <a:rPr lang="pt-BR" sz="2400" dirty="0" smtClean="0"/>
              <a:t>TRIBUNA DO NORTE</a:t>
            </a:r>
          </a:p>
          <a:p>
            <a:r>
              <a:rPr lang="pt-BR" sz="2400" dirty="0" smtClean="0"/>
              <a:t>DEPARTAMENTO DE POLÍTICAS PÚBLICAS</a:t>
            </a:r>
          </a:p>
          <a:p>
            <a:r>
              <a:rPr lang="pt-BR" sz="2400" dirty="0" smtClean="0"/>
              <a:t>DEPARTAMENTO DE PSICOLOGIA</a:t>
            </a:r>
          </a:p>
          <a:p>
            <a:r>
              <a:rPr lang="pt-BR" sz="2400" dirty="0" smtClean="0"/>
              <a:t>DEPARTAMENTO DE TURISMO</a:t>
            </a:r>
          </a:p>
          <a:p>
            <a:r>
              <a:rPr lang="pt-BR" sz="2400" dirty="0" smtClean="0"/>
              <a:t>MEC-PNLD</a:t>
            </a:r>
          </a:p>
          <a:p>
            <a:r>
              <a:rPr lang="pt-BR" sz="2400" dirty="0" smtClean="0"/>
              <a:t>PREFEITURA DO NATAL</a:t>
            </a:r>
          </a:p>
          <a:p>
            <a:r>
              <a:rPr lang="pt-BR" sz="2400" dirty="0" smtClean="0"/>
              <a:t>COMUNICA</a:t>
            </a:r>
            <a:r>
              <a:rPr lang="pt-BR" sz="2400" smtClean="0"/>
              <a:t>: Superintendência de Comunicação</a:t>
            </a:r>
            <a:endParaRPr lang="pt-BR" sz="2400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2947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4223"/>
          </a:xfrm>
        </p:spPr>
        <p:txBody>
          <a:bodyPr/>
          <a:lstStyle/>
          <a:p>
            <a:pPr algn="ctr"/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ACERVO DE SÃO JOSÉ DE MIPIBU </a:t>
            </a:r>
            <a: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AÇÕES CRIMINAIS - 1881</a:t>
            </a:r>
            <a:endParaRPr lang="pt-BR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Labim- Matriz\Pictures\01. SÃO JOSÉ DE MIPIBU DIGITAL\CAIXA 10\C10V22\C10V22-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927475"/>
            <a:ext cx="4176464" cy="587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41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760">
        <p:fade/>
      </p:transition>
    </mc:Choice>
    <mc:Fallback xmlns="">
      <p:transition spd="med" advTm="77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pPr algn="ctr"/>
            <a: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ACERVO DE SÃO JOSÉ DE MIPIBU  </a:t>
            </a:r>
            <a:b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AÇÃO DE DIVÓRCIO - 1893</a:t>
            </a:r>
            <a:endParaRPr lang="pt-BR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E:\ACERVO LABIM\03. ACERVO DE INVENTÁRIOS  E PARTILHAS\DIVORCIO\Image0000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908720"/>
            <a:ext cx="3888431" cy="587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3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69">
        <p:fade/>
      </p:transition>
    </mc:Choice>
    <mc:Fallback xmlns="">
      <p:transition spd="med" advTm="71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087"/>
            <a:ext cx="8229600" cy="1070992"/>
          </a:xfrm>
        </p:spPr>
        <p:txBody>
          <a:bodyPr/>
          <a:lstStyle/>
          <a:p>
            <a:pPr algn="ctr"/>
            <a: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ACERVO DE SÃO JOSÉDE MIPIBU  </a:t>
            </a:r>
            <a:b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HABILITAÇÃO PARA CASAMENTO</a:t>
            </a:r>
            <a:endParaRPr lang="pt-BR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E:\ACERVO LABIM\04. ACERVO DE AÇÕES CÍVEIS-HABILITAÇÕES\HABILITAÇÕES (1890-1903)\Habilitação para Casamento (Doc. 07 a 144)\Doc 07 (1890-1891)\Doc 07 (1809 a 91) - 00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927798"/>
            <a:ext cx="3816423" cy="576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08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75">
        <p:fade/>
      </p:transition>
    </mc:Choice>
    <mc:Fallback xmlns="">
      <p:transition spd="med" advTm="73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ACERVO DO ARQUIVO PÚBLICO DO RN</a:t>
            </a:r>
            <a:b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LIVRO DE ACTOS DA DIRETORIA GERAL DA INSTRUÇAO 1914-1919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E:\ACERVO LABIM\07. ARQUIVO PÚBLICO-CONCEIÇÃO GUILHERME\ACTOS E RESOLUCOES DA DIRETORIA GERAL 1914 A 1919\Scanjob_2666\ACTOS E RESOLUÇOES DA DIRETORIA GERAL 1914 A 1919 CAPA-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14784"/>
            <a:ext cx="3816424" cy="546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37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30">
        <p:fade/>
      </p:transition>
    </mc:Choice>
    <mc:Fallback xmlns="">
      <p:transition spd="med" advTm="86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3196"/>
            <a:ext cx="8229600" cy="998984"/>
          </a:xfrm>
        </p:spPr>
        <p:txBody>
          <a:bodyPr/>
          <a:lstStyle/>
          <a:p>
            <a:pPr algn="ctr"/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LIVRO DE ACTOS DA DIRETORIA GERAL DA INSTRUÇAO 1914-1919</a:t>
            </a:r>
          </a:p>
        </p:txBody>
      </p:sp>
      <p:pic>
        <p:nvPicPr>
          <p:cNvPr id="5" name="Picture 2" descr="E:\ACERVO LABIM\07. ARQUIVO PÚBLICO-CONCEIÇÃO GUILHERME\ACTOS E RESOLUCOES DA DIRETORIA GERAL 1914 A 1919\Scanjob_2666\ACTOS E RESOLUÇOES DA DIRETORIA GERAL 1914 A 1919-005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916219"/>
            <a:ext cx="4032448" cy="583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6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85">
        <p:fade/>
      </p:transition>
    </mc:Choice>
    <mc:Fallback xmlns="">
      <p:transition spd="med" advTm="88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9829"/>
            <a:ext cx="8229600" cy="724942"/>
          </a:xfrm>
        </p:spPr>
        <p:txBody>
          <a:bodyPr/>
          <a:lstStyle/>
          <a:p>
            <a:r>
              <a:rPr lang="pt-BR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ACERVO TRIBUNA DO NORTE</a:t>
            </a:r>
            <a:endParaRPr lang="pt-BR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G:\ARQUIVO - TRIBUNA DO NORTE\1 TRIBUNA DO NORTE - digitalizado\1991\9108ago\19910802\Image0000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1" y="665833"/>
            <a:ext cx="3960441" cy="606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0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75">
        <p:fade/>
      </p:transition>
    </mc:Choice>
    <mc:Fallback xmlns="">
      <p:transition spd="med" advTm="134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3767"/>
            <a:ext cx="8229600" cy="792088"/>
          </a:xfrm>
        </p:spPr>
        <p:txBody>
          <a:bodyPr/>
          <a:lstStyle/>
          <a:p>
            <a:pPr algn="ctr"/>
            <a:r>
              <a:rPr lang="pt-BR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ACERVO TRIBUNA DO </a:t>
            </a:r>
            <a:r>
              <a:rPr lang="pt-BR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NORTE - 1969</a:t>
            </a:r>
            <a:endParaRPr lang="pt-BR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G:\ARQUIVO - TRIBUNA DO NORTE\1 TRIBUNA DO NORTE - digitalizado\1970\7001jan\19700109\Image0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86141"/>
            <a:ext cx="3960440" cy="603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8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962">
        <p:fade/>
      </p:transition>
    </mc:Choice>
    <mc:Fallback xmlns="">
      <p:transition spd="med" advTm="129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</TotalTime>
  <Words>175</Words>
  <Application>Microsoft Office PowerPoint</Application>
  <PresentationFormat>Apresentação na tela (4:3)</PresentationFormat>
  <Paragraphs>26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Tema do Office</vt:lpstr>
      <vt:lpstr>Apresentação do PowerPoint</vt:lpstr>
      <vt:lpstr>ACERVO DOCUMENTAL DO PRIMEIRO CARTÓRIO DE SÃO JOSÉ DE MIPIBU INVENTÁRIO E PARTILHA - 1890</vt:lpstr>
      <vt:lpstr>ACERVO DE SÃO JOSÉ DE MIPIBU  AÇÕES CRIMINAIS - 1881</vt:lpstr>
      <vt:lpstr>ACERVO DE SÃO JOSÉ DE MIPIBU   AÇÃO DE DIVÓRCIO - 1893</vt:lpstr>
      <vt:lpstr>ACERVO DE SÃO JOSÉDE MIPIBU   HABILITAÇÃO PARA CASAMENTO</vt:lpstr>
      <vt:lpstr>ACERVO DO ARQUIVO PÚBLICO DO RN LIVRO DE ACTOS DA DIRETORIA GERAL DA INSTRUÇAO 1914-1919</vt:lpstr>
      <vt:lpstr>LIVRO DE ACTOS DA DIRETORIA GERAL DA INSTRUÇAO 1914-1919</vt:lpstr>
      <vt:lpstr>ACERVO TRIBUNA DO NORTE</vt:lpstr>
      <vt:lpstr>ACERVO TRIBUNA DO NORTE - 1969</vt:lpstr>
      <vt:lpstr>ACERVO DO DIÁRIO DE NATAL – 1947  MICROFILME</vt:lpstr>
      <vt:lpstr>ACERVO DO INSTITUTO HISTÓRICO E GEOGRÁFICO DO RN – REVISTAS (1907)</vt:lpstr>
      <vt:lpstr>ACERVO DO INSTITUTO HISTÓRICO E GEOGRÁFICO DO RN - LIVRO DOS TERMOS DE VEREAÇÃO - 1678</vt:lpstr>
      <vt:lpstr>ACERVO DO INSTITUTO HISTÓRICO E GEOGRÁFICO DO RN - PADRE JOÃO MARIA</vt:lpstr>
      <vt:lpstr>ACERVO DO INSTITUTO HISTÓRICO E GEOGRÁFICO DO RN - PADRE JOÃO MARIA</vt:lpstr>
      <vt:lpstr>ACERVO DO INSTITUTO HISTÓRICO E GEOGRÁFICO DO RN- LIVRO DE REGISTRO DE CARTAS E PROVISÕES DO SENADO DA CÃMARA DO  NATAL 1659-1668</vt:lpstr>
      <vt:lpstr>SEHARPE/SEMURB</vt:lpstr>
      <vt:lpstr>Apresentação do PowerPoint</vt:lpstr>
      <vt:lpstr>REPOSITÓRIO LABIM</vt:lpstr>
      <vt:lpstr>Apresentação do PowerPoint</vt:lpstr>
      <vt:lpstr>Apresentação do PowerPoint</vt:lpstr>
      <vt:lpstr>Apresentação do PowerPoint</vt:lpstr>
      <vt:lpstr>PARCERIAS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Labim- Matriz</dc:creator>
  <cp:lastModifiedBy>Labim- Matriz</cp:lastModifiedBy>
  <cp:revision>41</cp:revision>
  <dcterms:modified xsi:type="dcterms:W3CDTF">2016-09-09T13:26:20Z</dcterms:modified>
</cp:coreProperties>
</file>