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10C494-ACEC-4875-8805-BA432F1D0EDB}" type="datetimeFigureOut">
              <a:rPr lang="pt-BR" smtClean="0"/>
              <a:pPr/>
              <a:t>26/10/2015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ACC175-A4AD-4605-B5CA-FAE871C6D3E3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C494-ACEC-4875-8805-BA432F1D0EDB}" type="datetimeFigureOut">
              <a:rPr lang="pt-BR" smtClean="0"/>
              <a:pPr/>
              <a:t>26/10/2015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C175-A4AD-4605-B5CA-FAE871C6D3E3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C494-ACEC-4875-8805-BA432F1D0EDB}" type="datetimeFigureOut">
              <a:rPr lang="pt-BR" smtClean="0"/>
              <a:pPr/>
              <a:t>26/10/2015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C175-A4AD-4605-B5CA-FAE871C6D3E3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C494-ACEC-4875-8805-BA432F1D0EDB}" type="datetimeFigureOut">
              <a:rPr lang="pt-BR" smtClean="0"/>
              <a:pPr/>
              <a:t>26/10/2015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C175-A4AD-4605-B5CA-FAE871C6D3E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C494-ACEC-4875-8805-BA432F1D0EDB}" type="datetimeFigureOut">
              <a:rPr lang="pt-BR" smtClean="0"/>
              <a:pPr/>
              <a:t>26/10/2015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C175-A4AD-4605-B5CA-FAE871C6D3E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C494-ACEC-4875-8805-BA432F1D0EDB}" type="datetimeFigureOut">
              <a:rPr lang="pt-BR" smtClean="0"/>
              <a:pPr/>
              <a:t>26/10/2015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C175-A4AD-4605-B5CA-FAE871C6D3E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C494-ACEC-4875-8805-BA432F1D0EDB}" type="datetimeFigureOut">
              <a:rPr lang="pt-BR" smtClean="0"/>
              <a:pPr/>
              <a:t>26/10/2015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C175-A4AD-4605-B5CA-FAE871C6D3E3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C494-ACEC-4875-8805-BA432F1D0EDB}" type="datetimeFigureOut">
              <a:rPr lang="pt-BR" smtClean="0"/>
              <a:pPr/>
              <a:t>26/10/2015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C175-A4AD-4605-B5CA-FAE871C6D3E3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C494-ACEC-4875-8805-BA432F1D0EDB}" type="datetimeFigureOut">
              <a:rPr lang="pt-BR" smtClean="0"/>
              <a:pPr/>
              <a:t>26/10/2015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C175-A4AD-4605-B5CA-FAE871C6D3E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C494-ACEC-4875-8805-BA432F1D0EDB}" type="datetimeFigureOut">
              <a:rPr lang="pt-BR" smtClean="0"/>
              <a:pPr/>
              <a:t>26/10/2015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C175-A4AD-4605-B5CA-FAE871C6D3E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C494-ACEC-4875-8805-BA432F1D0EDB}" type="datetimeFigureOut">
              <a:rPr lang="pt-BR" smtClean="0"/>
              <a:pPr/>
              <a:t>26/10/2015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C175-A4AD-4605-B5CA-FAE871C6D3E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310C494-ACEC-4875-8805-BA432F1D0EDB}" type="datetimeFigureOut">
              <a:rPr lang="pt-BR" smtClean="0"/>
              <a:pPr/>
              <a:t>26/10/2015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EACC175-A4AD-4605-B5CA-FAE871C6D3E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LABIM 2015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473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-20151020-WA00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147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-20151020-WA00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363" y="0"/>
            <a:ext cx="38496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661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-20151020-WA00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438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-20151020-WA00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171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0151020_14043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590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0151020_1405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7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0151020_1406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909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0151020_14084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506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0151020_14103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441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0151020_1411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007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-20151020-WA00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249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-20151020-WA00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858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a Dura">
  <a:themeElements>
    <a:clrScheme name="Capa Dur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pa Dur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a Dur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191</TotalTime>
  <Words>2</Words>
  <Application>Microsoft Office PowerPoint</Application>
  <PresentationFormat>Apresentação na tela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Capa Dura</vt:lpstr>
      <vt:lpstr>LABIM 2015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Álbum de fotografias</dc:title>
  <dc:creator>Labim-04</dc:creator>
  <cp:lastModifiedBy>Labim- Matriz</cp:lastModifiedBy>
  <cp:revision>15</cp:revision>
  <dcterms:created xsi:type="dcterms:W3CDTF">2015-10-20T18:29:24Z</dcterms:created>
  <dcterms:modified xsi:type="dcterms:W3CDTF">2015-10-26T19:53:01Z</dcterms:modified>
</cp:coreProperties>
</file>